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4" r:id="rId3"/>
    <p:sldId id="266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37AC400-9353-AAE6-6466-7B823D7E8A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0F7C7-2889-FDD7-B3B8-4D732E9B11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96D31-0282-458D-99ED-5E78D302220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A51F5E-99B4-78F7-77A0-BDC42B85CA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50453-79A8-2E77-0BD3-37C5BA2262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C1D04-ED45-4258-829A-1572E35F5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00C08-EDD3-4F89-B75E-6DE131B2C689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A66AB-67F6-499F-AACC-81A26C89F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51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B5C25-5FE1-1ECE-ACCE-F3F01FED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DFCE95-0DE8-2499-39B2-F6AD36FBB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DE32C-8580-81E3-2B42-35E63E97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961BC-28E1-424F-8888-450A177475D0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F562B-A4CF-91CD-9DBA-453015FC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F518A-8121-C2EA-0A79-F000DD1D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09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37BC0-C88A-7AC1-7019-E9C9357D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96D2D-ABB3-386D-C112-4D3FF14AB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D7EC9-D33D-D950-05AF-5C560528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9DE4-F311-48BA-A486-9C2FEA4780D9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63BCD-F324-D138-08F9-86E5C80E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1D0B8-708C-5CC0-109C-F6440566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7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35F53F-077F-D843-579F-20D5E727D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8E946A-2A56-CAB7-FDAB-E73F7526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93B07-688B-D4D7-AF97-AF6DA644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2D29-658C-43CA-BF8C-F3AA574F2D4A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ED4AB-EC9D-6508-A070-FB486A3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FCAD0-5F7C-2B6B-811F-31FF7B50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799A3-EE92-0671-2671-922D47B0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FDF2-2594-63F5-8B84-BC53B08E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304F0-3126-6C0E-50C7-37C869D9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BC77-185A-4A2C-B92B-226A61F7B651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92539-11B9-22BF-1516-EB7C3B4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3EFCD-C706-F23A-9A5A-B42F9D5F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8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1295-F343-C811-5B06-6D7CF446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9586B-1933-0BA7-FC76-4DFDA39C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A1DAA-CA4C-2735-BF56-619B31F8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C62B-827B-40E7-BEC1-186972F4D2A0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A8ABF-D44A-018D-0376-9990B9E7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90DFE-BA50-CB57-96A8-8761B7BA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B9DCE-7887-96C2-7869-9A0889FB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F282F-53E4-8701-9FAB-FAE429CA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AC81F-0DB1-472D-CA12-1C4F1D47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91B07-82D4-1942-0472-631E65B7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73C8-13B0-48C5-8CC1-9E9CA33424E9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B0309-1042-E7CC-F168-BD87D0DA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C64C9-400B-212C-B77C-31E5D354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A9BE8-35E7-B36F-6BC7-7ED54B01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29E07-13C5-D170-0435-0D6EDFED2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9737C-D328-6528-3F01-C7D596E35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36BB7-8081-1CC3-3118-68CD14B03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32E505-DFA8-853E-351D-158D370EA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2DBDA9-262E-A1DA-4C32-E6773D83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AD32-AB18-41AB-B6A8-F9575228C5A9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F3A7A1-C7DB-EE4D-8044-D3713237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E6248E-18ED-2537-022E-FE22085B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4C5D-1CF7-EA2B-36BA-A34D7A21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8836E8-AFD5-D532-DCD1-500333C8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C728-4FAE-4FEC-8546-795DA3879214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EF5A17-056A-0DD0-8BDE-A906648F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3B6C48-7749-5F20-D592-AB4C47E4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0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A48FAC-D585-E9DD-968A-5B8A4F59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ACDE-79BC-44BE-9885-60DABCD797B0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CB8CA7-49B7-B37A-08C7-C9AF4391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AB51F-8335-DB18-90C5-C1D3EDDA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6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6A5E0-9724-5A0D-CA90-CE579646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3F9A6-683E-6091-6F0E-A4702A086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9698A-9305-0515-09BF-04425623F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8F1C1-F99B-1603-540D-F544CD7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D903-0E16-4F45-B538-5E04BF5D9968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5634D4-0FFE-D9B6-B0D2-6079BB44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CC9A46-E27B-4098-6A6C-8523AB73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6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CC682-C8A4-78B0-FAEA-E0C64E5E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136B51-8F42-9F69-E72F-FF21419F7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050CE-72CF-CCA8-8148-06426B6C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61648-38CA-FA5E-8BA5-4EE2F957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AE9E9-4635-4A27-8F41-5693F8905850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649FE-CFA5-BF26-054F-8194CA7B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0FA63-E196-0013-84CE-7FF8B24E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4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D8710-EC66-1BFD-AD67-46FA92C4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40234-27AD-1A6A-D42D-0AB0F49C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714DA-5E40-4211-FC45-503AC3762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3CCD-7BA0-4C8C-8C5A-33D4EB86E247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48388-AB46-D0E4-D453-BBA06AC8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867EE-820A-1527-76D0-C9518C0C3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12E2-42D0-4B81-A15B-D65F54504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B8842-526E-4006-2DAB-4F679E67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731" y1="35443" x2="54731" y2="35443"/>
                        <a14:foregroundMark x1="76623" y1="50090" x2="76623" y2="50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90" y="991290"/>
            <a:ext cx="5157970" cy="55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DD9FC-0F0F-2649-7B9A-1463B1BFE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96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Vision Modeling Lab</a:t>
            </a:r>
            <a:b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b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24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과제수행 </a:t>
            </a:r>
            <a:r>
              <a:rPr lang="en-US" altLang="ko-KR" sz="24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8</a:t>
            </a:r>
            <a:r>
              <a:rPr lang="ko-KR" altLang="en-US" sz="2400" b="1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회차</a:t>
            </a:r>
            <a:r>
              <a:rPr lang="ko-KR" altLang="en-US" sz="24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24.01.17</a:t>
            </a:r>
            <a:endParaRPr lang="ko-KR" altLang="en-US" sz="2400" b="1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4DB84-8456-D846-4922-3070940F5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960" y="5246874"/>
            <a:ext cx="9144000" cy="905510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ICT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융합학부 이찬영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2019098068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A641DC-9DB2-9F78-88BF-E8646DD3681E}"/>
              </a:ext>
            </a:extLst>
          </p:cNvPr>
          <p:cNvSpPr/>
          <p:nvPr/>
        </p:nvSpPr>
        <p:spPr>
          <a:xfrm>
            <a:off x="1992598" y="2778372"/>
            <a:ext cx="8206803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E8868-45FD-9601-FA14-3DACDD368212}"/>
              </a:ext>
            </a:extLst>
          </p:cNvPr>
          <p:cNvSpPr txBox="1"/>
          <p:nvPr/>
        </p:nvSpPr>
        <p:spPr>
          <a:xfrm>
            <a:off x="4899206" y="3933567"/>
            <a:ext cx="239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[Age regression]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F1FC0-E636-942C-4A17-5121A87D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7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C773A0-90DA-010A-D8D5-976B50F0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7" y="314325"/>
            <a:ext cx="10515600" cy="89820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Index</a:t>
            </a:r>
            <a:endParaRPr lang="ko-KR" altLang="en-US" sz="3600" b="1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1C8F6-1BF2-C4D5-AEF2-C431B03EB733}"/>
              </a:ext>
            </a:extLst>
          </p:cNvPr>
          <p:cNvSpPr txBox="1"/>
          <p:nvPr/>
        </p:nvSpPr>
        <p:spPr>
          <a:xfrm>
            <a:off x="273377" y="1652408"/>
            <a:ext cx="116703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#1</a:t>
            </a:r>
          </a:p>
          <a:p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데이터셋 새로 구성하기 </a:t>
            </a:r>
            <a:r>
              <a:rPr lang="en-US" altLang="ko-KR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얼굴 잘라내기</a:t>
            </a:r>
            <a:r>
              <a:rPr lang="en-US" altLang="ko-KR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  <a:r>
              <a:rPr lang="ko-KR" altLang="en-US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------------------------------ 3</a:t>
            </a:r>
          </a:p>
          <a:p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sz="27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#2</a:t>
            </a:r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Custom</a:t>
            </a:r>
            <a:r>
              <a:rPr lang="ko-KR" altLang="en-US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데이터셋 수정 </a:t>
            </a:r>
            <a:r>
              <a:rPr lang="en-US" altLang="ko-KR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-------------------------------------------- 5</a:t>
            </a:r>
          </a:p>
          <a:p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en-US" altLang="ko-KR" sz="27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#3</a:t>
            </a:r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회귀 성능 테스트 </a:t>
            </a:r>
            <a:r>
              <a:rPr lang="en-US" altLang="ko-KR" sz="27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------------------------------------------------- 7</a:t>
            </a:r>
          </a:p>
          <a:p>
            <a:endParaRPr lang="en-US" altLang="ko-KR" sz="27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3AA3B3-2A82-C650-89BC-96FC5403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512E2-42D0-4B81-A15B-D65F54504E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6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>
            <a:extLst>
              <a:ext uri="{FF2B5EF4-FFF2-40B4-BE49-F238E27FC236}">
                <a16:creationId xmlns:a16="http://schemas.microsoft.com/office/drawing/2014/main" id="{054F7225-BB5D-B17F-0DEB-22FDF63262E8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데이터셋 새로 구성하기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얼굴 잘라내기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9AFDE-3475-BFC4-0579-FEEBAB88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6" y="1212439"/>
            <a:ext cx="5677392" cy="53039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7CA144-4B0A-DD61-D1F5-1229FBEA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4" y="1581509"/>
            <a:ext cx="5357324" cy="38941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03571C-9620-00EA-F254-5DF56AF6EF03}"/>
              </a:ext>
            </a:extLst>
          </p:cNvPr>
          <p:cNvSpPr/>
          <p:nvPr/>
        </p:nvSpPr>
        <p:spPr>
          <a:xfrm>
            <a:off x="261557" y="5001060"/>
            <a:ext cx="5387806" cy="358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201B9-F282-071C-1758-DEBFECE46C35}"/>
              </a:ext>
            </a:extLst>
          </p:cNvPr>
          <p:cNvSpPr/>
          <p:nvPr/>
        </p:nvSpPr>
        <p:spPr>
          <a:xfrm>
            <a:off x="261556" y="6161748"/>
            <a:ext cx="4455300" cy="358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08095-3137-B5E7-EB11-9E26EE28F75E}"/>
              </a:ext>
            </a:extLst>
          </p:cNvPr>
          <p:cNvSpPr txBox="1"/>
          <p:nvPr/>
        </p:nvSpPr>
        <p:spPr>
          <a:xfrm>
            <a:off x="2149613" y="4631555"/>
            <a:ext cx="402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얼굴 검출을 위한 </a:t>
            </a:r>
            <a:r>
              <a:rPr lang="en-US" altLang="ko-KR" dirty="0">
                <a:solidFill>
                  <a:srgbClr val="FF0000"/>
                </a:solidFill>
              </a:rPr>
              <a:t>cascade </a:t>
            </a:r>
            <a:r>
              <a:rPr lang="ko-KR" altLang="en-US" dirty="0">
                <a:solidFill>
                  <a:srgbClr val="FF0000"/>
                </a:solidFill>
              </a:rPr>
              <a:t>분류기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685662-B63E-451A-2D13-91E2C24C021E}"/>
              </a:ext>
            </a:extLst>
          </p:cNvPr>
          <p:cNvSpPr/>
          <p:nvPr/>
        </p:nvSpPr>
        <p:spPr>
          <a:xfrm>
            <a:off x="6633687" y="4539668"/>
            <a:ext cx="4628824" cy="935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AD5E4-A9ED-ED26-6138-276D9313C511}"/>
              </a:ext>
            </a:extLst>
          </p:cNvPr>
          <p:cNvSpPr txBox="1"/>
          <p:nvPr/>
        </p:nvSpPr>
        <p:spPr>
          <a:xfrm>
            <a:off x="6916848" y="5475665"/>
            <a:ext cx="450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Bounding box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얼굴 검출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부분 새로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A04A2-2B84-11CF-EA06-5BC55ED0DA6F}"/>
              </a:ext>
            </a:extLst>
          </p:cNvPr>
          <p:cNvSpPr txBox="1"/>
          <p:nvPr/>
        </p:nvSpPr>
        <p:spPr>
          <a:xfrm>
            <a:off x="4676807" y="6150792"/>
            <a:ext cx="527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얼굴의 좌표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크기를 담은 사각형 리스트 반환</a:t>
            </a:r>
          </a:p>
        </p:txBody>
      </p:sp>
    </p:spTree>
    <p:extLst>
      <p:ext uri="{BB962C8B-B14F-4D97-AF65-F5344CB8AC3E}">
        <p14:creationId xmlns:p14="http://schemas.microsoft.com/office/powerpoint/2010/main" val="421929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84F1D683-E024-DAA2-01FF-2680CEBF4C64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데이터셋 새로 구성하기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얼굴 잘라내기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0A4B5-AC02-0F60-C12D-EE4FBA94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6" y="1267177"/>
            <a:ext cx="3584975" cy="2006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8A07A-B1FC-1757-B1E0-1472293DA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26" y="1267177"/>
            <a:ext cx="1981372" cy="200423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464EE8F-F24B-C5FD-F665-096773F01042}"/>
              </a:ext>
            </a:extLst>
          </p:cNvPr>
          <p:cNvSpPr/>
          <p:nvPr/>
        </p:nvSpPr>
        <p:spPr>
          <a:xfrm>
            <a:off x="3956364" y="1982709"/>
            <a:ext cx="841973" cy="416459"/>
          </a:xfrm>
          <a:prstGeom prst="rightArrow">
            <a:avLst>
              <a:gd name="adj1" fmla="val 33271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5FD5B9-516B-E264-7E89-34A878A0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5" y="3560643"/>
            <a:ext cx="2629879" cy="287982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4A09109-267F-17FD-12DD-88DFA72C13B0}"/>
              </a:ext>
            </a:extLst>
          </p:cNvPr>
          <p:cNvSpPr/>
          <p:nvPr/>
        </p:nvSpPr>
        <p:spPr>
          <a:xfrm>
            <a:off x="3241989" y="4792326"/>
            <a:ext cx="841973" cy="416459"/>
          </a:xfrm>
          <a:prstGeom prst="rightArrow">
            <a:avLst>
              <a:gd name="adj1" fmla="val 33271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4A45710-B346-D62C-6CF9-BE2613148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927" y="4101317"/>
            <a:ext cx="1790855" cy="1798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18356B-8951-55D4-119A-D028633D9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96439" y="4202060"/>
            <a:ext cx="5158416" cy="24098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7557CF-C875-2B8A-BF4B-27D9D2F5E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377" y="1050608"/>
            <a:ext cx="4384478" cy="214084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6B26FE4-4DC6-F242-5209-43BEB85EF1A5}"/>
              </a:ext>
            </a:extLst>
          </p:cNvPr>
          <p:cNvSpPr/>
          <p:nvPr/>
        </p:nvSpPr>
        <p:spPr>
          <a:xfrm rot="5400000">
            <a:off x="9046380" y="3458317"/>
            <a:ext cx="658533" cy="416459"/>
          </a:xfrm>
          <a:prstGeom prst="rightArrow">
            <a:avLst>
              <a:gd name="adj1" fmla="val 33271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7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409FF80-CF90-734C-3935-2DF4D666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66" y="152400"/>
            <a:ext cx="6363251" cy="4724809"/>
          </a:xfrm>
          <a:prstGeom prst="rect">
            <a:avLst/>
          </a:prstGeom>
        </p:spPr>
      </p:pic>
      <p:sp>
        <p:nvSpPr>
          <p:cNvPr id="2" name="제목 8">
            <a:extLst>
              <a:ext uri="{FF2B5EF4-FFF2-40B4-BE49-F238E27FC236}">
                <a16:creationId xmlns:a16="http://schemas.microsoft.com/office/drawing/2014/main" id="{D3AA8FD6-560C-BDFD-9CA3-DB9819D30057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Custom </a:t>
            </a:r>
            <a:r>
              <a:rPr lang="ko-KR" altLang="en-US" sz="3600" b="1" dirty="0"/>
              <a:t>데이터셋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A202C-4EA6-E761-A5BB-F5FDE12EB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" t="1795" r="735" b="1795"/>
          <a:stretch/>
        </p:blipFill>
        <p:spPr>
          <a:xfrm>
            <a:off x="299583" y="1321737"/>
            <a:ext cx="4580890" cy="35554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949C02-1E05-0A56-D5F7-83306E500709}"/>
              </a:ext>
            </a:extLst>
          </p:cNvPr>
          <p:cNvSpPr/>
          <p:nvPr/>
        </p:nvSpPr>
        <p:spPr>
          <a:xfrm>
            <a:off x="5871431" y="4296427"/>
            <a:ext cx="5305425" cy="562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9F1076-F1EA-DC2F-FA28-74134FF2F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087" y="5184433"/>
            <a:ext cx="5755908" cy="14867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A975A0-D922-C6C2-928F-733C916ADB6A}"/>
              </a:ext>
            </a:extLst>
          </p:cNvPr>
          <p:cNvSpPr/>
          <p:nvPr/>
        </p:nvSpPr>
        <p:spPr>
          <a:xfrm>
            <a:off x="5868328" y="5646633"/>
            <a:ext cx="5530667" cy="468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6A289-7F75-C906-8BF4-B08B741EEDFF}"/>
              </a:ext>
            </a:extLst>
          </p:cNvPr>
          <p:cNvSpPr txBox="1"/>
          <p:nvPr/>
        </p:nvSpPr>
        <p:spPr>
          <a:xfrm>
            <a:off x="6096000" y="4825303"/>
            <a:ext cx="503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 = 1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 나이별 개수 </a:t>
            </a:r>
            <a:r>
              <a:rPr lang="en-US" altLang="ko-KR" dirty="0">
                <a:solidFill>
                  <a:srgbClr val="FF0000"/>
                </a:solidFill>
              </a:rPr>
              <a:t>-&gt; a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/= </a:t>
            </a:r>
            <a:r>
              <a:rPr lang="ko-KR" altLang="en-US" dirty="0">
                <a:solidFill>
                  <a:srgbClr val="FF0000"/>
                </a:solidFill>
              </a:rPr>
              <a:t>전체 데이터 개수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06BCA-0C4A-84CB-2F02-00629AC589F3}"/>
              </a:ext>
            </a:extLst>
          </p:cNvPr>
          <p:cNvSpPr txBox="1"/>
          <p:nvPr/>
        </p:nvSpPr>
        <p:spPr>
          <a:xfrm>
            <a:off x="529294" y="5629821"/>
            <a:ext cx="522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FF0000"/>
                </a:solidFill>
              </a:rPr>
              <a:t>확률 가중치를 고려하여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데이터셋에서 랜덤하게</a:t>
            </a:r>
            <a:endParaRPr lang="en-US" altLang="ko-KR" dirty="0">
              <a:solidFill>
                <a:srgbClr val="FF0000"/>
              </a:solidFill>
            </a:endParaRPr>
          </a:p>
          <a:p>
            <a:pPr algn="just"/>
            <a:r>
              <a:rPr lang="ko-KR" altLang="en-US" dirty="0">
                <a:solidFill>
                  <a:srgbClr val="FF0000"/>
                </a:solidFill>
              </a:rPr>
              <a:t>하나의 데이터 샘플을 선택하는 역할을 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E4550-9FF8-D501-C549-4AB0F661620F}"/>
              </a:ext>
            </a:extLst>
          </p:cNvPr>
          <p:cNvSpPr/>
          <p:nvPr/>
        </p:nvSpPr>
        <p:spPr>
          <a:xfrm>
            <a:off x="5868329" y="2280373"/>
            <a:ext cx="2883786" cy="8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62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6EF59708-E755-320F-3ADC-213192DF25E9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Custom </a:t>
            </a:r>
            <a:r>
              <a:rPr lang="ko-KR" altLang="en-US" sz="3600" b="1" dirty="0"/>
              <a:t>데이터셋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F486A-C216-6973-ABFC-601DE319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5" y="1718152"/>
            <a:ext cx="5232038" cy="4149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BC7F7A-02F9-3389-B293-CFF876BEB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96" y="371078"/>
            <a:ext cx="5465887" cy="2197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5867EA-22DB-AC8C-D1E6-2318246B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396" y="2657251"/>
            <a:ext cx="5451155" cy="2271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C8D83-CFA4-C2F7-D58C-BFE2FD5AFBAB}"/>
              </a:ext>
            </a:extLst>
          </p:cNvPr>
          <p:cNvSpPr txBox="1"/>
          <p:nvPr/>
        </p:nvSpPr>
        <p:spPr>
          <a:xfrm>
            <a:off x="6248663" y="5221069"/>
            <a:ext cx="545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16</a:t>
            </a:r>
            <a:r>
              <a:rPr lang="ko-KR" altLang="en-US" dirty="0"/>
              <a:t>장 </a:t>
            </a:r>
            <a:r>
              <a:rPr lang="en-US" altLang="ko-KR" dirty="0"/>
              <a:t>x 5 = 80</a:t>
            </a:r>
            <a:r>
              <a:rPr lang="ko-KR" altLang="en-US" dirty="0"/>
              <a:t>장 데이터셋 분포 분석 진행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-&gt; </a:t>
            </a:r>
            <a:r>
              <a:rPr lang="ko-KR" altLang="en-US" dirty="0"/>
              <a:t>비교적 각 나이대별로 데이터셋이 고르게 분포하는 것을 알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7E393-C90C-3058-BA65-BEEE0C08FE85}"/>
              </a:ext>
            </a:extLst>
          </p:cNvPr>
          <p:cNvSpPr txBox="1"/>
          <p:nvPr/>
        </p:nvSpPr>
        <p:spPr>
          <a:xfrm>
            <a:off x="356035" y="1227486"/>
            <a:ext cx="5739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/>
              <a:t>약 </a:t>
            </a:r>
            <a:r>
              <a:rPr lang="en-US" altLang="ko-KR" sz="1600" b="1" dirty="0"/>
              <a:t>20000</a:t>
            </a:r>
            <a:r>
              <a:rPr lang="ko-KR" altLang="en-US" sz="1600" b="1" dirty="0"/>
              <a:t>장 </a:t>
            </a:r>
            <a:r>
              <a:rPr lang="en-US" altLang="ko-KR" sz="1600" b="1" dirty="0"/>
              <a:t>x 0.7 (train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dataset) / 16 (batch size) = 875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DCDF4C-B06A-0595-06E8-B1D3D777CA8C}"/>
              </a:ext>
            </a:extLst>
          </p:cNvPr>
          <p:cNvSpPr/>
          <p:nvPr/>
        </p:nvSpPr>
        <p:spPr>
          <a:xfrm>
            <a:off x="6263396" y="353395"/>
            <a:ext cx="2070979" cy="180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54461-70A0-35C6-0212-0AD99C0C0552}"/>
              </a:ext>
            </a:extLst>
          </p:cNvPr>
          <p:cNvSpPr txBox="1"/>
          <p:nvPr/>
        </p:nvSpPr>
        <p:spPr>
          <a:xfrm>
            <a:off x="9489111" y="1269286"/>
            <a:ext cx="71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16</a:t>
            </a:r>
            <a:r>
              <a:rPr lang="ko-KR" altLang="en-US" dirty="0">
                <a:solidFill>
                  <a:srgbClr val="FF0000"/>
                </a:solidFill>
              </a:rPr>
              <a:t>장</a:t>
            </a:r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98379346-428F-E01F-9790-EDFBA7B86A38}"/>
              </a:ext>
            </a:extLst>
          </p:cNvPr>
          <p:cNvSpPr/>
          <p:nvPr/>
        </p:nvSpPr>
        <p:spPr>
          <a:xfrm>
            <a:off x="9258300" y="443397"/>
            <a:ext cx="142875" cy="2023577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55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6EF59708-E755-320F-3ADC-213192DF25E9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회귀 성능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B5A1F-51AD-58E3-3AB7-96F514D4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8" y="1028208"/>
            <a:ext cx="3955123" cy="56773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28EC9B5-8693-F180-AE8D-05DA8A7E20F7}"/>
              </a:ext>
            </a:extLst>
          </p:cNvPr>
          <p:cNvSpPr/>
          <p:nvPr/>
        </p:nvSpPr>
        <p:spPr>
          <a:xfrm>
            <a:off x="232238" y="6562725"/>
            <a:ext cx="3034837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16A8D-5CC0-F2AB-68D8-B9A172614936}"/>
              </a:ext>
            </a:extLst>
          </p:cNvPr>
          <p:cNvSpPr txBox="1"/>
          <p:nvPr/>
        </p:nvSpPr>
        <p:spPr>
          <a:xfrm>
            <a:off x="4257039" y="6378059"/>
            <a:ext cx="281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최종 결과 </a:t>
            </a:r>
            <a:r>
              <a:rPr lang="en-US" altLang="ko-KR" dirty="0">
                <a:solidFill>
                  <a:srgbClr val="FF0000"/>
                </a:solidFill>
              </a:rPr>
              <a:t>(MAE)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: 7.58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0A9A4F-4E24-F767-6FE1-2482893B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35" y="961384"/>
            <a:ext cx="3514725" cy="57442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8F8824-065D-D808-A074-E5FFD7BDF1E3}"/>
              </a:ext>
            </a:extLst>
          </p:cNvPr>
          <p:cNvSpPr txBox="1"/>
          <p:nvPr/>
        </p:nvSpPr>
        <p:spPr>
          <a:xfrm>
            <a:off x="4182979" y="3068996"/>
            <a:ext cx="308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/>
              <a:t>Resnet 152, dropout = 0.5</a:t>
            </a:r>
          </a:p>
          <a:p>
            <a:pPr algn="just"/>
            <a:endParaRPr lang="en-US" altLang="ko-KR" sz="1600" b="1" dirty="0"/>
          </a:p>
          <a:p>
            <a:pPr algn="just"/>
            <a:r>
              <a:rPr lang="en-US" altLang="ko-KR" sz="1600" b="1" dirty="0" err="1"/>
              <a:t>Batch_size</a:t>
            </a:r>
            <a:r>
              <a:rPr lang="en-US" altLang="ko-KR" sz="1600" b="1" dirty="0"/>
              <a:t> = 32, epoch = 20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BBDACE-4964-86AE-CB2B-70AD240F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23" y="348973"/>
            <a:ext cx="5263805" cy="22274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36EA9B-1DB3-16C2-1AC1-D03013DB4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945" y="894824"/>
            <a:ext cx="4689055" cy="2063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5E2D5E-9925-CC10-1672-0E425ED7D417}"/>
              </a:ext>
            </a:extLst>
          </p:cNvPr>
          <p:cNvSpPr txBox="1"/>
          <p:nvPr/>
        </p:nvSpPr>
        <p:spPr>
          <a:xfrm>
            <a:off x="8920797" y="1510917"/>
            <a:ext cx="308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FF0000"/>
                </a:solidFill>
              </a:rPr>
              <a:t>Resnet 50, dropout = 0.5</a:t>
            </a:r>
          </a:p>
          <a:p>
            <a:pPr algn="just"/>
            <a:endParaRPr lang="en-US" altLang="ko-KR" sz="1600" b="1" dirty="0">
              <a:solidFill>
                <a:srgbClr val="FF0000"/>
              </a:solidFill>
            </a:endParaRPr>
          </a:p>
          <a:p>
            <a:pPr algn="just"/>
            <a:r>
              <a:rPr lang="en-US" altLang="ko-KR" sz="1600" b="1" dirty="0" err="1">
                <a:solidFill>
                  <a:srgbClr val="FF0000"/>
                </a:solidFill>
              </a:rPr>
              <a:t>Batch_size</a:t>
            </a:r>
            <a:r>
              <a:rPr lang="en-US" altLang="ko-KR" sz="1600" b="1" dirty="0">
                <a:solidFill>
                  <a:srgbClr val="FF0000"/>
                </a:solidFill>
              </a:rPr>
              <a:t> = 32, epoch =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D4D14-FB80-542E-B87E-FFD21F733DF8}"/>
              </a:ext>
            </a:extLst>
          </p:cNvPr>
          <p:cNvSpPr txBox="1"/>
          <p:nvPr/>
        </p:nvSpPr>
        <p:spPr>
          <a:xfrm>
            <a:off x="9502139" y="6264830"/>
            <a:ext cx="254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최종 결과 </a:t>
            </a:r>
            <a:r>
              <a:rPr lang="en-US" altLang="ko-KR" dirty="0">
                <a:solidFill>
                  <a:srgbClr val="FF0000"/>
                </a:solidFill>
              </a:rPr>
              <a:t>(MAE)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: 7.87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2CD07-8568-020F-1CA1-769D8C265891}"/>
              </a:ext>
            </a:extLst>
          </p:cNvPr>
          <p:cNvSpPr/>
          <p:nvPr/>
        </p:nvSpPr>
        <p:spPr>
          <a:xfrm>
            <a:off x="7163435" y="6562725"/>
            <a:ext cx="2647315" cy="14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F0FF6D-94A8-10CE-70B6-A637533591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899" b="19074"/>
          <a:stretch/>
        </p:blipFill>
        <p:spPr>
          <a:xfrm>
            <a:off x="946422" y="847175"/>
            <a:ext cx="4971690" cy="3841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86F286-D7BE-DF1F-0895-10EB6A1B7B3A}"/>
              </a:ext>
            </a:extLst>
          </p:cNvPr>
          <p:cNvSpPr/>
          <p:nvPr/>
        </p:nvSpPr>
        <p:spPr>
          <a:xfrm>
            <a:off x="985105" y="882459"/>
            <a:ext cx="4810540" cy="301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593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6EF59708-E755-320F-3ADC-213192DF25E9}"/>
              </a:ext>
            </a:extLst>
          </p:cNvPr>
          <p:cNvSpPr txBox="1">
            <a:spLocks/>
          </p:cNvSpPr>
          <p:nvPr/>
        </p:nvSpPr>
        <p:spPr>
          <a:xfrm>
            <a:off x="162560" y="152400"/>
            <a:ext cx="10515600" cy="89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문제점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ADA45A-F5F3-41DA-A9BA-9FC7EE8B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8" y="1028208"/>
            <a:ext cx="3955123" cy="5677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5218AB-454A-FAB0-6286-9319D5C79DFB}"/>
              </a:ext>
            </a:extLst>
          </p:cNvPr>
          <p:cNvSpPr/>
          <p:nvPr/>
        </p:nvSpPr>
        <p:spPr>
          <a:xfrm>
            <a:off x="2266950" y="2162175"/>
            <a:ext cx="1552575" cy="441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03F68-911E-EA83-857B-5CCA013EBD45}"/>
              </a:ext>
            </a:extLst>
          </p:cNvPr>
          <p:cNvSpPr txBox="1"/>
          <p:nvPr/>
        </p:nvSpPr>
        <p:spPr>
          <a:xfrm>
            <a:off x="4462653" y="2973746"/>
            <a:ext cx="700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MAE</a:t>
            </a:r>
            <a:r>
              <a:rPr lang="ko-KR" altLang="en-US" b="1" dirty="0"/>
              <a:t>가 처음에는 줄어들다가 갈수록 정체되는 문제점이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387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208</Words>
  <Application>Microsoft Office PowerPoint</Application>
  <PresentationFormat>와이드스크린</PresentationFormat>
  <Paragraphs>44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G마켓 산스 TTF Bold</vt:lpstr>
      <vt:lpstr>맑은 고딕</vt:lpstr>
      <vt:lpstr>아리따-돋움(TTF)-SemiBold</vt:lpstr>
      <vt:lpstr>Arial</vt:lpstr>
      <vt:lpstr>Office 테마</vt:lpstr>
      <vt:lpstr>Vision Modeling Lab  과제수행 8회차 24.01.17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Modeling Lab  과제수행 1주차</dc:title>
  <dc:creator>이찬영</dc:creator>
  <cp:lastModifiedBy>이찬영</cp:lastModifiedBy>
  <cp:revision>165</cp:revision>
  <dcterms:created xsi:type="dcterms:W3CDTF">2023-09-13T04:48:15Z</dcterms:created>
  <dcterms:modified xsi:type="dcterms:W3CDTF">2024-01-17T04:04:23Z</dcterms:modified>
</cp:coreProperties>
</file>